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5" r:id="rId1"/>
  </p:sldMasterIdLst>
  <p:notesMasterIdLst>
    <p:notesMasterId r:id="rId3"/>
  </p:notesMasterIdLst>
  <p:handoutMasterIdLst>
    <p:handoutMasterId r:id="rId4"/>
  </p:handoutMasterIdLst>
  <p:sldIdLst>
    <p:sldId id="319" r:id="rId2"/>
  </p:sldIdLst>
  <p:sldSz cx="12192000" cy="6858000"/>
  <p:notesSz cx="6797675" cy="99266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SemiBold" panose="020B0706030804020204" pitchFamily="34" charset="0"/>
      <p:bold r:id="rId13"/>
      <p:boldItalic r:id="rId14"/>
    </p:embeddedFont>
    <p:embeddedFont>
      <p:font typeface="Open Sans SemiBold" panose="020B0706030804020204" pitchFamily="34" charset="0"/>
      <p:bold r:id="rId13"/>
      <p:boldItalic r:id="rId14"/>
    </p:embeddedFont>
  </p:embeddedFontLst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971"/>
    <a:srgbClr val="E7CFE4"/>
    <a:srgbClr val="79ECFF"/>
    <a:srgbClr val="FFA48F"/>
    <a:srgbClr val="D7ADD2"/>
    <a:srgbClr val="FF7350"/>
    <a:srgbClr val="FF3300"/>
    <a:srgbClr val="FFFFFF"/>
    <a:srgbClr val="00B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86376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2" d="100"/>
          <a:sy n="112" d="100"/>
        </p:scale>
        <p:origin x="52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97F7C3-D888-924F-9FE0-3AA7CED911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55499-D58A-8049-822B-5594169993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7A26A-3CAB-8147-A4AC-4B98035AEBA4}" type="datetimeFigureOut">
              <a:rPr lang="fi-FI" smtClean="0"/>
              <a:t>15.9.2022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9DF11-EC90-AA45-A478-BAA03F7DF4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A7107-0C00-AC44-95E1-DAC529DB56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AE284-28C9-1049-B5A9-63741F221F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342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DB520-EE29-8740-87F9-A753271DFFBD}" type="datetimeFigureOut">
              <a:rPr lang="fi-FI" smtClean="0"/>
              <a:t>15.9.2022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908ED-4E1F-E347-A263-14C20B648A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844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95313942-79A3-784B-B5B1-91FA36170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732" y="5018620"/>
            <a:ext cx="7965133" cy="1045984"/>
          </a:xfrm>
          <a:prstGeom prst="rect">
            <a:avLst/>
          </a:prstGeom>
        </p:spPr>
        <p:txBody>
          <a:bodyPr/>
          <a:lstStyle>
            <a:lvl1pPr algn="l">
              <a:defRPr sz="3600" b="0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36pt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7754A-70FA-AB48-8971-1EF7E9F080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733" y="6182741"/>
            <a:ext cx="10532534" cy="2954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</a:lstStyle>
          <a:p>
            <a:r>
              <a:rPr lang="fi-FI" dirty="0"/>
              <a:t>Titteli, Etunimi Sukunimi, xx.x.20xx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96B118D-CC45-4D20-9D34-DC514F6DD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605" y="16623"/>
            <a:ext cx="2532395" cy="685799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D5A0E81-18F4-48E6-A939-B3041FBD3F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81" y="16622"/>
            <a:ext cx="2595904" cy="27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1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leipäteksti (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3EC93-D30C-9D40-BA5F-788C2ACB3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27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94BA88AA-468E-6647-BC60-C24F9F50F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5941128"/>
            <a:ext cx="1871122" cy="628993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7067D3C-AAF3-C041-AE99-C6D00FFD7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542" y="973667"/>
            <a:ext cx="4827531" cy="451599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32</a:t>
            </a:r>
            <a:endParaRPr lang="fi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B852D55-0330-4C49-9027-D4D4A7E9F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1063" y="1617133"/>
            <a:ext cx="4827010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Open Sans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277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+ leipäteksti (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A4A7BF-0E6B-CE42-97D2-A0823E780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94BA88AA-468E-6647-BC60-C24F9F50F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5941128"/>
            <a:ext cx="1871122" cy="628993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920CE1D-ED00-E946-9222-3CCA344D1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542" y="973667"/>
            <a:ext cx="4827531" cy="451599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32</a:t>
            </a:r>
            <a:endParaRPr lang="fi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380274B-6588-AE4B-B2BF-C6E985EAF1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1063" y="1617133"/>
            <a:ext cx="4827010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Open Sans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4701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.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3465FF-38E0-CA43-8237-4FAADB535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344069"/>
            <a:ext cx="1871122" cy="6289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6E1CC6-3ED0-CD4B-BFC1-198601562A34}"/>
              </a:ext>
            </a:extLst>
          </p:cNvPr>
          <p:cNvSpPr/>
          <p:nvPr userDrawn="1"/>
        </p:nvSpPr>
        <p:spPr>
          <a:xfrm>
            <a:off x="0" y="4599998"/>
            <a:ext cx="12192000" cy="152774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529F64A8-3E4B-E14B-AFF4-50640061E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927" y="5095014"/>
            <a:ext cx="11416146" cy="43641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36pt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216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must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3465FF-38E0-CA43-8237-4FAADB535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2" y="344069"/>
            <a:ext cx="1871119" cy="6289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6E1CC6-3ED0-CD4B-BFC1-198601562A34}"/>
              </a:ext>
            </a:extLst>
          </p:cNvPr>
          <p:cNvSpPr/>
          <p:nvPr userDrawn="1"/>
        </p:nvSpPr>
        <p:spPr>
          <a:xfrm>
            <a:off x="0" y="4599998"/>
            <a:ext cx="12192000" cy="152774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529F64A8-3E4B-E14B-AFF4-50640061E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927" y="5095014"/>
            <a:ext cx="11416146" cy="43641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36pt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131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078D40-8DB0-6F41-B116-D85D62E02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880BE5-E8C0-F544-86CB-FD270424272B}"/>
              </a:ext>
            </a:extLst>
          </p:cNvPr>
          <p:cNvSpPr/>
          <p:nvPr userDrawn="1"/>
        </p:nvSpPr>
        <p:spPr>
          <a:xfrm>
            <a:off x="0" y="4599998"/>
            <a:ext cx="12192000" cy="152774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D0B42FF4-39CF-A640-819A-4E67BC251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927" y="5095014"/>
            <a:ext cx="11416146" cy="43641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36pt</a:t>
            </a:r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DE8CC2-3790-564B-90BD-71A797F512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" y="240254"/>
            <a:ext cx="1871119" cy="6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0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8BB693-0488-7641-829B-EBB6B5BF1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F013E7-00F0-C544-AA70-0DD36F225832}"/>
              </a:ext>
            </a:extLst>
          </p:cNvPr>
          <p:cNvSpPr/>
          <p:nvPr userDrawn="1"/>
        </p:nvSpPr>
        <p:spPr>
          <a:xfrm>
            <a:off x="0" y="4599998"/>
            <a:ext cx="12192000" cy="152774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636B173A-2321-9148-B5FE-89E727037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927" y="5095014"/>
            <a:ext cx="11416146" cy="43641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36pt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33ABFD-4EED-0441-9D21-4D74944F5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240254"/>
            <a:ext cx="1871122" cy="6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13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1F830F-724A-5944-9D5B-C05A20A9D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EDBCEC-CC22-B044-9D52-92D1C604B2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240254"/>
            <a:ext cx="1871122" cy="6289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F14E3F-DE47-9344-AFAA-0F05F718A583}"/>
              </a:ext>
            </a:extLst>
          </p:cNvPr>
          <p:cNvSpPr/>
          <p:nvPr userDrawn="1"/>
        </p:nvSpPr>
        <p:spPr>
          <a:xfrm>
            <a:off x="0" y="4599998"/>
            <a:ext cx="12192000" cy="152774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7422591E-AC54-ED46-BB61-FE223B848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927" y="5095014"/>
            <a:ext cx="11416146" cy="43641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36pt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143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CAC04-7A33-2045-8537-AF1140784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70F44-DE02-6B4C-87F9-D785F70F05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" y="240254"/>
            <a:ext cx="1871119" cy="6289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E2BBA4A-862B-3744-9C74-519500B1AF96}"/>
              </a:ext>
            </a:extLst>
          </p:cNvPr>
          <p:cNvSpPr/>
          <p:nvPr userDrawn="1"/>
        </p:nvSpPr>
        <p:spPr>
          <a:xfrm>
            <a:off x="0" y="4599998"/>
            <a:ext cx="12192000" cy="152774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6716C520-939A-E74F-A355-E4381E914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927" y="5095014"/>
            <a:ext cx="11416146" cy="43641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36pt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3621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7D20A3-1D98-D14A-A5E6-3774B9A8D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70F44-DE02-6B4C-87F9-D785F70F05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" y="240254"/>
            <a:ext cx="1871119" cy="6289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E2BBA4A-862B-3744-9C74-519500B1AF96}"/>
              </a:ext>
            </a:extLst>
          </p:cNvPr>
          <p:cNvSpPr/>
          <p:nvPr userDrawn="1"/>
        </p:nvSpPr>
        <p:spPr>
          <a:xfrm>
            <a:off x="0" y="4599998"/>
            <a:ext cx="12192000" cy="152774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6716C520-939A-E74F-A355-E4381E914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927" y="5095014"/>
            <a:ext cx="11416146" cy="43641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36pt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5767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3D857-BE0A-BB4D-919D-8D18DBB31A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E2BBA4A-862B-3744-9C74-519500B1AF96}"/>
              </a:ext>
            </a:extLst>
          </p:cNvPr>
          <p:cNvSpPr/>
          <p:nvPr userDrawn="1"/>
        </p:nvSpPr>
        <p:spPr>
          <a:xfrm>
            <a:off x="0" y="4599998"/>
            <a:ext cx="12192000" cy="152774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6716C520-939A-E74F-A355-E4381E914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927" y="5095014"/>
            <a:ext cx="11416146" cy="43641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36pt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04D95-E027-6D47-AA11-009319778B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240254"/>
            <a:ext cx="1871122" cy="6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8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leipäteksti (1 Pal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80542" y="973667"/>
            <a:ext cx="10304694" cy="451599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32pt</a:t>
            </a:r>
            <a:endParaRPr lang="fi-FI" dirty="0"/>
          </a:p>
        </p:txBody>
      </p:sp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4BE25E4F-4BCE-6A4A-BAE0-1AE553479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5941128"/>
            <a:ext cx="1871122" cy="62899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E604A2-210B-D943-81FD-BD1500F6C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063" y="1617133"/>
            <a:ext cx="10304462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Open Sans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1163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AEE44F-F34B-7246-8AC3-A9CFF0B41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E2BBA4A-862B-3744-9C74-519500B1AF96}"/>
              </a:ext>
            </a:extLst>
          </p:cNvPr>
          <p:cNvSpPr/>
          <p:nvPr userDrawn="1"/>
        </p:nvSpPr>
        <p:spPr>
          <a:xfrm>
            <a:off x="0" y="4599998"/>
            <a:ext cx="12192000" cy="152774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6716C520-939A-E74F-A355-E4381E914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927" y="5095014"/>
            <a:ext cx="11416146" cy="43641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36pt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5CE58-6B49-FC47-975E-BEC699910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" y="240254"/>
            <a:ext cx="1871119" cy="6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51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otsikko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AC7FAA-1835-A94C-8396-17D7C178D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70F44-DE02-6B4C-87F9-D785F70F05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" y="240254"/>
            <a:ext cx="1871119" cy="6289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E2BBA4A-862B-3744-9C74-519500B1AF96}"/>
              </a:ext>
            </a:extLst>
          </p:cNvPr>
          <p:cNvSpPr/>
          <p:nvPr userDrawn="1"/>
        </p:nvSpPr>
        <p:spPr>
          <a:xfrm>
            <a:off x="0" y="4599998"/>
            <a:ext cx="12192000" cy="152774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6716C520-939A-E74F-A355-E4381E914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927" y="5095014"/>
            <a:ext cx="11416146" cy="43641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36pt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098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&#10;&#10;Description automatically generated">
            <a:extLst>
              <a:ext uri="{FF2B5EF4-FFF2-40B4-BE49-F238E27FC236}">
                <a16:creationId xmlns:a16="http://schemas.microsoft.com/office/drawing/2014/main" id="{E0CAB493-D074-4643-AD0B-D5E3E2537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5941128"/>
            <a:ext cx="1871122" cy="628993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B0FE7BD7-FB0E-9D4A-BBF1-01B6C3BE4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542" y="973667"/>
            <a:ext cx="10304694" cy="451599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32pt</a:t>
            </a:r>
            <a:endParaRPr lang="fi-FI" dirty="0"/>
          </a:p>
        </p:txBody>
      </p:sp>
      <p:sp>
        <p:nvSpPr>
          <p:cNvPr id="7" name="Table Placeholder 5">
            <a:extLst>
              <a:ext uri="{FF2B5EF4-FFF2-40B4-BE49-F238E27FC236}">
                <a16:creationId xmlns:a16="http://schemas.microsoft.com/office/drawing/2014/main" id="{6FBF8265-6A49-6D42-B75F-03957296FDB0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960438" y="1589088"/>
            <a:ext cx="10225087" cy="4119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i-FI" dirty="0"/>
              <a:t>Lisää taulukko ikonista</a:t>
            </a:r>
          </a:p>
        </p:txBody>
      </p:sp>
    </p:spTree>
    <p:extLst>
      <p:ext uri="{BB962C8B-B14F-4D97-AF65-F5344CB8AC3E}">
        <p14:creationId xmlns:p14="http://schemas.microsoft.com/office/powerpoint/2010/main" val="730530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&#10;&#10;Description automatically generated">
            <a:extLst>
              <a:ext uri="{FF2B5EF4-FFF2-40B4-BE49-F238E27FC236}">
                <a16:creationId xmlns:a16="http://schemas.microsoft.com/office/drawing/2014/main" id="{E0CAB493-D074-4643-AD0B-D5E3E2537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5941128"/>
            <a:ext cx="1871122" cy="628993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745A337-BBEF-0C45-BF30-3EFC30F87B88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69818" y="1597168"/>
            <a:ext cx="10215418" cy="4119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i-FI" dirty="0"/>
              <a:t>Lisää kaavio ikonista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0FE7BD7-FB0E-9D4A-BBF1-01B6C3BE4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542" y="973667"/>
            <a:ext cx="10304694" cy="451599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32pt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2382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&#10;&#10;Description automatically generated">
            <a:extLst>
              <a:ext uri="{FF2B5EF4-FFF2-40B4-BE49-F238E27FC236}">
                <a16:creationId xmlns:a16="http://schemas.microsoft.com/office/drawing/2014/main" id="{E0CAB493-D074-4643-AD0B-D5E3E2537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5941128"/>
            <a:ext cx="1871122" cy="62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9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leipäteksti (2 Pal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E108A547-9F82-DD45-B39E-9BC0368B5A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5941128"/>
            <a:ext cx="1871122" cy="62899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56E07EEB-C4CA-2B41-849A-E410A4EDB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542" y="973667"/>
            <a:ext cx="10304694" cy="451599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32pt</a:t>
            </a:r>
            <a:endParaRPr lang="fi-FI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3680781-DB36-5E4E-A15D-97CF41F76C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1063" y="1617133"/>
            <a:ext cx="5003270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Open Sans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F1DEF45-F23C-234C-8589-96DFB52CE5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9663" y="1617133"/>
            <a:ext cx="5003270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Open Sans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108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leipäteksti (Kuv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FF60A2-2544-5841-901B-FF87DD0572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i-FI" dirty="0"/>
              <a:t>Lisää kuva ikonista</a:t>
            </a: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94BA88AA-468E-6647-BC60-C24F9F50F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5941128"/>
            <a:ext cx="1871122" cy="62899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49BD4F7-9E55-2E40-87FE-59611C48D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542" y="973667"/>
            <a:ext cx="4827531" cy="451599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32</a:t>
            </a:r>
            <a:endParaRPr lang="fi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5C98964-0D3A-2543-B5C6-5C8242C50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1063" y="1617133"/>
            <a:ext cx="4827010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Open Sans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2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FF60A2-2544-5841-901B-FF87DD0572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68932" y="0"/>
            <a:ext cx="252306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i-FI" dirty="0"/>
              <a:t>Lisää kuva ikonista</a:t>
            </a: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94BA88AA-468E-6647-BC60-C24F9F50F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5941128"/>
            <a:ext cx="1871122" cy="62899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49BD4F7-9E55-2E40-87FE-59611C48D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542" y="973667"/>
            <a:ext cx="8398925" cy="451599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32</a:t>
            </a:r>
            <a:endParaRPr lang="fi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5C98964-0D3A-2543-B5C6-5C8242C50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1063" y="1617133"/>
            <a:ext cx="4029603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Open Sans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7C01B4E-0A23-B441-A440-B7569996F8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863" y="1617133"/>
            <a:ext cx="4029603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Open Sans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69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lsta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FF60A2-2544-5841-901B-FF87DD0572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68932" y="0"/>
            <a:ext cx="252306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i-FI" dirty="0"/>
              <a:t>Lisää kuva ikonista</a:t>
            </a: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94BA88AA-468E-6647-BC60-C24F9F50F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5941128"/>
            <a:ext cx="1871122" cy="62899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49BD4F7-9E55-2E40-87FE-59611C48D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542" y="973667"/>
            <a:ext cx="8398925" cy="451599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32</a:t>
            </a:r>
            <a:endParaRPr lang="fi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5C98964-0D3A-2543-B5C6-5C8242C50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1063" y="1617133"/>
            <a:ext cx="8398404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Open Sans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959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+ leipäteksti (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8BC6CA-AD88-F54F-910E-1BE37FE60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94BA88AA-468E-6647-BC60-C24F9F50F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5941128"/>
            <a:ext cx="1871122" cy="628993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444CDB8-3132-AF4B-9D72-21D622610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542" y="973667"/>
            <a:ext cx="4827531" cy="451599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32</a:t>
            </a:r>
            <a:endParaRPr lang="fi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16C5E72-9A8D-DD43-9C22-C56CD56AD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1063" y="1617133"/>
            <a:ext cx="4827010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Open Sans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488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leipäteksti (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77DC3-F472-B845-89C5-60CE9EC0B4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94BA88AA-468E-6647-BC60-C24F9F50F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5941128"/>
            <a:ext cx="1871122" cy="628993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FFF6A796-A3F2-8F49-929E-B78BE5512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542" y="973667"/>
            <a:ext cx="4827531" cy="451599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32</a:t>
            </a:r>
            <a:endParaRPr lang="fi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50FD8D3-1056-A548-90AE-E8AE01F2A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1063" y="1617133"/>
            <a:ext cx="4827010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Open Sans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803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+ leipäteksti (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FC519-01C4-3C4A-BB23-12DEF7F65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94BA88AA-468E-6647-BC60-C24F9F50F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1" y="5941128"/>
            <a:ext cx="1871122" cy="628993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1A759B7-C304-924A-8EFF-F52B561B1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542" y="973667"/>
            <a:ext cx="4827531" cy="451599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Open Sans </a:t>
            </a:r>
            <a:r>
              <a:rPr lang="en-US" dirty="0" err="1"/>
              <a:t>Semibold</a:t>
            </a:r>
            <a:r>
              <a:rPr lang="en-US" dirty="0"/>
              <a:t> 32</a:t>
            </a:r>
            <a:endParaRPr lang="fi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897F8B-75B2-3C45-8FFD-32A821906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1063" y="1617133"/>
            <a:ext cx="4827010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ts val="2600"/>
              </a:lnSpc>
              <a:buClr>
                <a:schemeClr val="accent1"/>
              </a:buClr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ts val="2600"/>
              </a:lnSpc>
              <a:buClr>
                <a:schemeClr val="accent1"/>
              </a:buClr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Open Sans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1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79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bg1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bg1"/>
        </a:buClr>
        <a:buSzPct val="11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bg1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yleisurheilu, urheilu, ulko, keltainen&#10;&#10;Kuvaus luotu automaattisesti">
            <a:extLst>
              <a:ext uri="{FF2B5EF4-FFF2-40B4-BE49-F238E27FC236}">
                <a16:creationId xmlns:a16="http://schemas.microsoft.com/office/drawing/2014/main" id="{D4C3233A-2589-44FA-A85C-575893ADE6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r="6977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D6E677A-9BCC-4729-AD6F-36BDD4A0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09" y="824067"/>
            <a:ext cx="8398925" cy="451599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Muistilista</a:t>
            </a:r>
            <a:br>
              <a:rPr lang="fi-FI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75775D-F44B-46A4-A51F-71CA6C8A05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830" y="1424628"/>
            <a:ext cx="8398404" cy="41910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endParaRPr lang="fi-FI" sz="1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00000"/>
                </a:solidFill>
              </a:rPr>
              <a:t>Noudatetaan aikatauluja, jotta tilavaraamoon jää työaikaa asioiden valmisteluun.</a:t>
            </a:r>
            <a:br>
              <a:rPr lang="fi-FI" sz="1600" dirty="0">
                <a:solidFill>
                  <a:srgbClr val="000000"/>
                </a:solidFill>
              </a:rPr>
            </a:br>
            <a:r>
              <a:rPr lang="fi-FI" sz="1600" dirty="0">
                <a:solidFill>
                  <a:srgbClr val="000000"/>
                </a:solidFill>
              </a:rPr>
              <a:t>Tilahakemukset (salit, altaat, jäät, kentät)</a:t>
            </a:r>
            <a:br>
              <a:rPr lang="fi-FI" sz="1600" dirty="0">
                <a:solidFill>
                  <a:srgbClr val="000000"/>
                </a:solidFill>
              </a:rPr>
            </a:br>
            <a:r>
              <a:rPr lang="fi-FI" sz="1600" dirty="0">
                <a:solidFill>
                  <a:srgbClr val="000000"/>
                </a:solidFill>
              </a:rPr>
              <a:t>Vastuuhenkilölistat toimitetaan ajoissa (avainnappien ohjelmointi)</a:t>
            </a:r>
            <a:br>
              <a:rPr lang="fi-FI" sz="1600" dirty="0">
                <a:solidFill>
                  <a:srgbClr val="000000"/>
                </a:solidFill>
              </a:rPr>
            </a:br>
            <a:r>
              <a:rPr lang="fi-FI" sz="1600" dirty="0">
                <a:solidFill>
                  <a:srgbClr val="000000"/>
                </a:solidFill>
              </a:rPr>
              <a:t>Peruutukset, siirrot, vuoroista luopuminen. Noudatetaan kahden viikon sääntöä.</a:t>
            </a:r>
            <a:br>
              <a:rPr lang="fi-FI" sz="1600" dirty="0">
                <a:solidFill>
                  <a:srgbClr val="000000"/>
                </a:solidFill>
              </a:rPr>
            </a:br>
            <a:r>
              <a:rPr lang="fi-FI" sz="1600" dirty="0">
                <a:solidFill>
                  <a:srgbClr val="000000"/>
                </a:solidFill>
              </a:rPr>
              <a:t>Avustukset (toiminta- ja kohdeavustus). Vuoden 2022 kohdeavustus käytetty.</a:t>
            </a:r>
          </a:p>
          <a:p>
            <a:pPr marL="34290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00000"/>
                </a:solidFill>
              </a:rPr>
              <a:t>Vara-avain liikuntatiloihin on haettavissa Sveitsin uimalasta laitosmieheltä uimalan aukioloaikoina. Soita ensin p. 040 825 4039 ja varmista, että joku on paikalla. Avain on palautettava takaisin heti.</a:t>
            </a:r>
          </a:p>
          <a:p>
            <a:pPr marL="34290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00000"/>
                </a:solidFill>
              </a:rPr>
              <a:t>Majoitusvaraukset tapahtumissa ja leireillä</a:t>
            </a:r>
            <a:br>
              <a:rPr lang="fi-FI" sz="1600" dirty="0">
                <a:solidFill>
                  <a:srgbClr val="000000"/>
                </a:solidFill>
              </a:rPr>
            </a:br>
            <a:r>
              <a:rPr lang="fi-FI" sz="1600" dirty="0">
                <a:solidFill>
                  <a:srgbClr val="000000"/>
                </a:solidFill>
              </a:rPr>
              <a:t>Lukekaa tilavaraamosta tulevat ohjeet huolellisesti ja noudattakaa niitä. Käykää tutustumassa paikkoihin etukäteen. Välittäkää tietoa kaikille sitä </a:t>
            </a:r>
            <a:r>
              <a:rPr lang="fi-FI" sz="1600">
                <a:solidFill>
                  <a:srgbClr val="000000"/>
                </a:solidFill>
              </a:rPr>
              <a:t>tarvitseville.</a:t>
            </a:r>
            <a:endParaRPr lang="fi-FI" sz="1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00000"/>
                </a:solidFill>
              </a:rPr>
              <a:t>Vuoron jälkeen sammutetaan valot, suljetaan ovet, korjataan välineet paikoilleen. Tarkistetaan, ettei tilaan jää ulkopuolisia.</a:t>
            </a:r>
          </a:p>
          <a:p>
            <a:pPr marL="34290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endParaRPr lang="fi-FI" sz="1600" dirty="0">
              <a:solidFill>
                <a:srgbClr val="000000"/>
              </a:solidFill>
              <a:effectLst/>
            </a:endParaRPr>
          </a:p>
          <a:p>
            <a:pPr marL="457200">
              <a:lnSpc>
                <a:spcPct val="90000"/>
              </a:lnSpc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51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-teema">
  <a:themeElements>
    <a:clrScheme name="Hyvinkaa 1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BBDC"/>
      </a:accent1>
      <a:accent2>
        <a:srgbClr val="64A70B"/>
      </a:accent2>
      <a:accent3>
        <a:srgbClr val="CA665D"/>
      </a:accent3>
      <a:accent4>
        <a:srgbClr val="FDDA24"/>
      </a:accent4>
      <a:accent5>
        <a:srgbClr val="FFFFFF"/>
      </a:accent5>
      <a:accent6>
        <a:srgbClr val="00BBDC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 eaLnBrk="1" hangingPunct="1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vinkaa-pptpohja-UUSI-v3" id="{C5F61376-4D6B-094E-8EED-73A07EC60AA5}" vid="{8507C4EC-9CF4-3C4B-AC52-222075442D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132</Words>
  <Application>Microsoft Office PowerPoint</Application>
  <PresentationFormat>Laajakuva</PresentationFormat>
  <Paragraphs>8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Open Sans SemiBold</vt:lpstr>
      <vt:lpstr>Arial</vt:lpstr>
      <vt:lpstr>Open Sans SemiBold</vt:lpstr>
      <vt:lpstr>Calibri</vt:lpstr>
      <vt:lpstr>Open Sans</vt:lpstr>
      <vt:lpstr>Symbol</vt:lpstr>
      <vt:lpstr>1_Office-teema</vt:lpstr>
      <vt:lpstr>Muistilista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Hyvinkään liikuntasuunnitelma 2021-2025  Hyvinkään toiminnallinen liikkumisohjelma</dc:title>
  <dc:creator>Vakkila Jarmo</dc:creator>
  <cp:lastModifiedBy>Ruso Outi</cp:lastModifiedBy>
  <cp:revision>70</cp:revision>
  <cp:lastPrinted>2021-08-31T13:48:57Z</cp:lastPrinted>
  <dcterms:created xsi:type="dcterms:W3CDTF">2020-09-15T18:27:27Z</dcterms:created>
  <dcterms:modified xsi:type="dcterms:W3CDTF">2022-09-15T12:40:47Z</dcterms:modified>
</cp:coreProperties>
</file>